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0"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83DC59-088D-4807-B08B-EE29251A9F64}" type="datetimeFigureOut">
              <a:rPr kumimoji="1" lang="ja-JP" altLang="en-US" smtClean="0"/>
              <a:t>2023/4/12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46FCA1-EC1E-483A-8915-FCAE58DAD9DD}" type="slidenum">
              <a:rPr kumimoji="1" lang="ja-JP" altLang="en-US" smtClean="0"/>
              <a:t>‹#›</a:t>
            </a:fld>
            <a:endParaRPr kumimoji="1" lang="ja-JP" altLang="en-US"/>
          </a:p>
        </p:txBody>
      </p:sp>
    </p:spTree>
    <p:extLst>
      <p:ext uri="{BB962C8B-B14F-4D97-AF65-F5344CB8AC3E}">
        <p14:creationId xmlns:p14="http://schemas.microsoft.com/office/powerpoint/2010/main" val="298281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00A6DF-127D-B744-BD55-6247CCBE11E6}" type="slidenum">
              <a:rPr kumimoji="1" lang="en-US" altLang="ja-JP"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en-US" altLang="ja-JP"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123" name="Rectangle 2"/>
          <p:cNvSpPr>
            <a:spLocks noGrp="1" noRot="1" noChangeAspect="1" noChangeArrowheads="1" noTextEdit="1"/>
          </p:cNvSpPr>
          <p:nvPr>
            <p:ph type="sldImg"/>
          </p:nvPr>
        </p:nvSpPr>
        <p:spPr>
          <a:xfrm>
            <a:off x="685800" y="1143000"/>
            <a:ext cx="5486400" cy="3086100"/>
          </a:xfrm>
          <a:ln/>
        </p:spPr>
      </p:sp>
      <p:sp>
        <p:nvSpPr>
          <p:cNvPr id="5124" name="Rectangle 3"/>
          <p:cNvSpPr>
            <a:spLocks noGrp="1" noChangeArrowheads="1"/>
          </p:cNvSpPr>
          <p:nvPr>
            <p:ph type="body" idx="1"/>
          </p:nvPr>
        </p:nvSpPr>
        <p:spPr>
          <a:noFill/>
          <a:ln/>
        </p:spPr>
        <p:txBody>
          <a:bodyPr/>
          <a:lstStyle/>
          <a:p>
            <a:pPr eaLnBrk="1" hangingPunct="1"/>
            <a:endParaRPr kumimoji="0" lang="ja-JP" altLang="en-US">
              <a:latin typeface="Times New Roman"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1920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039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609600"/>
            <a:ext cx="25908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914400" y="609600"/>
            <a:ext cx="75692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0247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312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7533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980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8414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48658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73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91442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611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6498025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52337" y="473078"/>
            <a:ext cx="11492917" cy="3338513"/>
          </a:xfrm>
          <a:solidFill>
            <a:srgbClr val="000080"/>
          </a:solidFill>
          <a:ln w="19050">
            <a:solidFill>
              <a:schemeClr val="accent3"/>
            </a:solidFill>
          </a:ln>
        </p:spPr>
        <p:txBody>
          <a:bodyPr/>
          <a:lstStyle/>
          <a:p>
            <a:pPr eaLnBrk="1" hangingPunct="1"/>
            <a:r>
              <a:rPr lang="ja-JP" altLang="en-US"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第</a:t>
            </a:r>
            <a:r>
              <a:rPr lang="en-US" altLang="ja-JP"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〇</a:t>
            </a:r>
            <a:r>
              <a:rPr lang="ja-JP" altLang="en-US"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回</a:t>
            </a:r>
            <a:br>
              <a:rPr lang="en-US" altLang="ja-JP"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br>
            <a:r>
              <a:rPr lang="ja-JP" altLang="en-US"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日本小児感染症学会総会・学術集会</a:t>
            </a:r>
            <a:br>
              <a:rPr lang="en-US" altLang="ja-JP"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br>
            <a:r>
              <a:rPr lang="en-US" altLang="ja-JP"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COI</a:t>
            </a:r>
            <a:r>
              <a:rPr lang="ja-JP" altLang="en-US"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開示</a:t>
            </a:r>
            <a:br>
              <a:rPr lang="en-US" altLang="ja-JP" sz="40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br>
            <a:r>
              <a:rPr lang="ja-JP" altLang="en-US" sz="16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　</a:t>
            </a:r>
            <a:br>
              <a:rPr lang="en-US" altLang="ja-JP" sz="2400" i="1"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br>
            <a:r>
              <a:rPr lang="ja-JP" altLang="en-US" sz="24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筆頭発表者名：　</a:t>
            </a:r>
            <a:r>
              <a:rPr lang="en-US" altLang="ja-JP" sz="2400" dirty="0">
                <a:solidFill>
                  <a:schemeClr val="bg1"/>
                </a:solidFill>
                <a:effectLst>
                  <a:outerShdw blurRad="38100" dist="38100" dir="2700000" algn="tl">
                    <a:srgbClr val="000000">
                      <a:alpha val="43137"/>
                    </a:srgbClr>
                  </a:outerShdw>
                </a:effectLst>
                <a:latin typeface="ＭＳ Ｐゴシック"/>
                <a:ea typeface="ＭＳ Ｐゴシック"/>
                <a:cs typeface="ＭＳ Ｐゴシック"/>
              </a:rPr>
              <a:t>〇〇〇〇</a:t>
            </a:r>
          </a:p>
        </p:txBody>
      </p:sp>
      <p:sp>
        <p:nvSpPr>
          <p:cNvPr id="5" name="Text Box 9"/>
          <p:cNvSpPr txBox="1">
            <a:spLocks noChangeArrowheads="1"/>
          </p:cNvSpPr>
          <p:nvPr/>
        </p:nvSpPr>
        <p:spPr bwMode="auto">
          <a:xfrm>
            <a:off x="1819339" y="4205883"/>
            <a:ext cx="8553325"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914400" eaLnBrk="1" fontAlgn="base" hangingPunct="1">
              <a:spcBef>
                <a:spcPct val="0"/>
              </a:spcBef>
              <a:spcAft>
                <a:spcPct val="0"/>
              </a:spcAft>
              <a:buNone/>
              <a:defRPr/>
            </a:pPr>
            <a:r>
              <a:rPr kumimoji="1" lang="ja-JP" altLang="en-US" sz="2000" b="1" dirty="0">
                <a:solidFill>
                  <a:srgbClr val="FFFF1F"/>
                </a:solidFill>
                <a:latin typeface="Arial" charset="0"/>
                <a:ea typeface="ＭＳ Ｐゴシック" charset="-128"/>
              </a:rPr>
              <a:t>日本小児感染症学会の定める利益相反に関する開示事項に則り開示します</a:t>
            </a:r>
            <a:r>
              <a:rPr kumimoji="1" lang="en-US" altLang="ja-JP" sz="2000" b="1" dirty="0">
                <a:solidFill>
                  <a:srgbClr val="FFFF1F"/>
                </a:solidFill>
                <a:latin typeface="Arial" charset="0"/>
                <a:ea typeface="ＭＳ Ｐゴシック" charset="-128"/>
              </a:rPr>
              <a:t>.</a:t>
            </a:r>
            <a:endParaRPr kumimoji="1" lang="ja-JP" altLang="en-US" sz="2000" b="1" dirty="0">
              <a:solidFill>
                <a:srgbClr val="FFFF1F"/>
              </a:solidFill>
              <a:latin typeface="Arial" charset="0"/>
              <a:ea typeface="ＭＳ Ｐゴシック" charset="-128"/>
            </a:endParaRPr>
          </a:p>
        </p:txBody>
      </p:sp>
      <p:sp>
        <p:nvSpPr>
          <p:cNvPr id="6" name="正方形/長方形 1"/>
          <p:cNvSpPr>
            <a:spLocks noChangeArrowheads="1"/>
          </p:cNvSpPr>
          <p:nvPr/>
        </p:nvSpPr>
        <p:spPr bwMode="auto">
          <a:xfrm>
            <a:off x="3343275" y="4609108"/>
            <a:ext cx="45720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914400" eaLnBrk="1" fontAlgn="base" hangingPunct="1">
              <a:spcBef>
                <a:spcPct val="0"/>
              </a:spcBef>
              <a:spcAft>
                <a:spcPct val="0"/>
              </a:spcAft>
              <a:buNone/>
              <a:defRPr/>
            </a:pPr>
            <a:r>
              <a:rPr kumimoji="1" lang="ja-JP" altLang="en-US" sz="1800" dirty="0">
                <a:solidFill>
                  <a:srgbClr val="FFFF00"/>
                </a:solidFill>
                <a:ea typeface="ＭＳ Ｐゴシック" charset="-128"/>
              </a:rPr>
              <a:t>（例）原稿料：　・・製薬</a:t>
            </a:r>
            <a:endParaRPr kumimoji="1" lang="en-US" altLang="ja-JP" sz="1800" dirty="0">
              <a:solidFill>
                <a:srgbClr val="FFFF00"/>
              </a:solidFill>
              <a:ea typeface="ＭＳ Ｐゴシック" charset="-128"/>
            </a:endParaRPr>
          </a:p>
        </p:txBody>
      </p:sp>
      <p:sp>
        <p:nvSpPr>
          <p:cNvPr id="7" name="テキスト ボックス 1"/>
          <p:cNvSpPr txBox="1">
            <a:spLocks noChangeArrowheads="1"/>
          </p:cNvSpPr>
          <p:nvPr/>
        </p:nvSpPr>
        <p:spPr bwMode="auto">
          <a:xfrm>
            <a:off x="2446737" y="5352226"/>
            <a:ext cx="710242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914400" eaLnBrk="1" fontAlgn="base" hangingPunct="1">
              <a:spcBef>
                <a:spcPct val="0"/>
              </a:spcBef>
              <a:spcAft>
                <a:spcPct val="0"/>
              </a:spcAft>
              <a:buNone/>
              <a:defRPr/>
            </a:pPr>
            <a:r>
              <a:rPr kumimoji="1" lang="en-US" altLang="ja-JP" sz="2400" dirty="0">
                <a:solidFill>
                  <a:srgbClr val="FF0000"/>
                </a:solidFill>
                <a:ea typeface="ＭＳ Ｐゴシック" charset="-128"/>
              </a:rPr>
              <a:t>※</a:t>
            </a:r>
            <a:r>
              <a:rPr kumimoji="1" lang="ja-JP" altLang="en-US" sz="2400" dirty="0">
                <a:solidFill>
                  <a:srgbClr val="FF0000"/>
                </a:solidFill>
                <a:ea typeface="ＭＳ Ｐゴシック" charset="-128"/>
              </a:rPr>
              <a:t>開示すべき内容のある項目のみ記載ください</a:t>
            </a:r>
          </a:p>
        </p:txBody>
      </p:sp>
      <p:sp>
        <p:nvSpPr>
          <p:cNvPr id="8" name="正方形/長方形 3"/>
          <p:cNvSpPr>
            <a:spLocks noChangeArrowheads="1"/>
          </p:cNvSpPr>
          <p:nvPr/>
        </p:nvSpPr>
        <p:spPr bwMode="auto">
          <a:xfrm>
            <a:off x="1313778" y="-387424"/>
            <a:ext cx="9171101"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914400" eaLnBrk="1" fontAlgn="base" hangingPunct="1">
              <a:spcBef>
                <a:spcPct val="0"/>
              </a:spcBef>
              <a:spcAft>
                <a:spcPct val="0"/>
              </a:spcAft>
              <a:buNone/>
              <a:defRPr/>
            </a:pPr>
            <a:endParaRPr lang="en-US" altLang="ja-JP" sz="2400" dirty="0">
              <a:solidFill>
                <a:srgbClr val="FFFFFF"/>
              </a:solidFill>
              <a:latin typeface="MS PGothic" panose="020B0600070205080204" pitchFamily="34" charset="-128"/>
              <a:ea typeface="MS PGothic" panose="020B0600070205080204" pitchFamily="34" charset="-128"/>
              <a:cs typeface="ＭＳ Ｐゴシック"/>
            </a:endParaRPr>
          </a:p>
          <a:p>
            <a:pPr algn="ctr" defTabSz="914400" eaLnBrk="1" fontAlgn="base" hangingPunct="1">
              <a:spcBef>
                <a:spcPct val="0"/>
              </a:spcBef>
              <a:spcAft>
                <a:spcPct val="0"/>
              </a:spcAft>
              <a:buNone/>
              <a:defRPr/>
            </a:pPr>
            <a:r>
              <a:rPr lang="ja-JP" altLang="en-US" sz="2400" dirty="0">
                <a:solidFill>
                  <a:srgbClr val="FFFFFF"/>
                </a:solidFill>
                <a:latin typeface="MS PGothic" panose="020B0600070205080204" pitchFamily="34" charset="-128"/>
                <a:ea typeface="MS PGothic" panose="020B0600070205080204" pitchFamily="34" charset="-128"/>
                <a:cs typeface="ＭＳ Ｐゴシック"/>
              </a:rPr>
              <a:t>　　</a:t>
            </a:r>
            <a:r>
              <a:rPr lang="ja-JP" altLang="en-US" sz="2400" dirty="0">
                <a:solidFill>
                  <a:srgbClr val="FFFFFF"/>
                </a:solidFill>
                <a:latin typeface="MS PGothic" panose="020B0600070205080204" pitchFamily="34" charset="-128"/>
                <a:ea typeface="MS PGothic" panose="020B0600070205080204" pitchFamily="34" charset="-128"/>
              </a:rPr>
              <a:t>様式</a:t>
            </a:r>
            <a:r>
              <a:rPr lang="en-US" altLang="ja-JP" sz="2400" dirty="0">
                <a:solidFill>
                  <a:srgbClr val="FFFFFF"/>
                </a:solidFill>
                <a:latin typeface="MS PGothic" panose="020B0600070205080204" pitchFamily="34" charset="-128"/>
                <a:ea typeface="MS PGothic" panose="020B0600070205080204" pitchFamily="34" charset="-128"/>
              </a:rPr>
              <a:t>1-A-2</a:t>
            </a:r>
            <a:r>
              <a:rPr lang="ja-JP" altLang="en-US" sz="2400" dirty="0">
                <a:solidFill>
                  <a:srgbClr val="FFFFFF"/>
                </a:solidFill>
                <a:latin typeface="MS PGothic" panose="020B0600070205080204" pitchFamily="34" charset="-128"/>
                <a:ea typeface="MS PGothic" panose="020B0600070205080204" pitchFamily="34" charset="-128"/>
              </a:rPr>
              <a:t>　</a:t>
            </a:r>
            <a:r>
              <a:rPr lang="ja-JP" altLang="en-US" sz="2400" dirty="0">
                <a:solidFill>
                  <a:srgbClr val="FFFFFF"/>
                </a:solidFill>
                <a:latin typeface="MS PGothic" panose="020B0600070205080204" pitchFamily="34" charset="-128"/>
                <a:ea typeface="MS PGothic" panose="020B0600070205080204" pitchFamily="34" charset="-128"/>
                <a:cs typeface="ＭＳ Ｐゴシック"/>
              </a:rPr>
              <a:t>学術集会口頭発表時</a:t>
            </a:r>
            <a:r>
              <a:rPr lang="en-US" altLang="ja-JP" sz="2400" dirty="0">
                <a:solidFill>
                  <a:srgbClr val="FFFFFF"/>
                </a:solidFill>
                <a:latin typeface="MS PGothic" panose="020B0600070205080204" pitchFamily="34" charset="-128"/>
                <a:ea typeface="MS PGothic" panose="020B0600070205080204" pitchFamily="34" charset="-128"/>
                <a:cs typeface="ＭＳ Ｐゴシック"/>
              </a:rPr>
              <a:t>,</a:t>
            </a:r>
            <a:r>
              <a:rPr lang="ja-JP" altLang="en-US" sz="2400" dirty="0">
                <a:solidFill>
                  <a:srgbClr val="FFFFFF"/>
                </a:solidFill>
                <a:latin typeface="MS PGothic" panose="020B0600070205080204" pitchFamily="34" charset="-128"/>
                <a:ea typeface="MS PGothic" panose="020B0600070205080204" pitchFamily="34" charset="-128"/>
                <a:cs typeface="ＭＳ Ｐゴシック"/>
              </a:rPr>
              <a:t> 申告すべきＣＯＩ状態があるとき</a:t>
            </a:r>
          </a:p>
        </p:txBody>
      </p:sp>
    </p:spTree>
    <p:extLst>
      <p:ext uri="{BB962C8B-B14F-4D97-AF65-F5344CB8AC3E}">
        <p14:creationId xmlns:p14="http://schemas.microsoft.com/office/powerpoint/2010/main" val="1049986679"/>
      </p:ext>
    </p:extLst>
  </p:cSld>
  <p:clrMapOvr>
    <a:masterClrMapping/>
  </p:clrMapOvr>
</p:sld>
</file>

<file path=ppt/theme/theme1.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75</Words>
  <Application>Microsoft Office PowerPoint</Application>
  <PresentationFormat>ワイド画面</PresentationFormat>
  <Paragraphs>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MS PGothic</vt:lpstr>
      <vt:lpstr>MS PGothic</vt:lpstr>
      <vt:lpstr>游ゴシック</vt:lpstr>
      <vt:lpstr>Arial</vt:lpstr>
      <vt:lpstr>Calibri</vt:lpstr>
      <vt:lpstr>Times New Roman</vt:lpstr>
      <vt:lpstr>1_Default Design</vt:lpstr>
      <vt:lpstr>第〇回 日本小児感染症学会総会・学術集会 COI開示 　 筆頭発表者名：　〇〇〇〇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2022-09-06T05:39:27Z</dcterms:created>
  <dcterms:modified xsi:type="dcterms:W3CDTF">2023-04-12T06:38:56Z</dcterms:modified>
</cp:coreProperties>
</file>