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44" r:id="rId2"/>
  </p:sldMasterIdLst>
  <p:notesMasterIdLst>
    <p:notesMasterId r:id="rId6"/>
  </p:notesMasterIdLst>
  <p:sldIdLst>
    <p:sldId id="265" r:id="rId3"/>
    <p:sldId id="263" r:id="rId4"/>
    <p:sldId id="26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90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94F945-38C2-46F9-ACC7-E9768FCDFF54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A1793-7BB1-4E60-BD09-ACB1184039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233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>
            <a:extLst>
              <a:ext uri="{FF2B5EF4-FFF2-40B4-BE49-F238E27FC236}">
                <a16:creationId xmlns:a16="http://schemas.microsoft.com/office/drawing/2014/main" id="{E938C107-5ABD-484F-B55E-EFB20380BF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8B8D70-4A58-1046-8FE3-30E8EFB826E4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568D7916-3A7A-A04C-9134-2904B3A18E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2D5FA640-508C-A644-9AE0-AD5BE36876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34" charset="-128"/>
            </a:endParaRPr>
          </a:p>
        </p:txBody>
      </p:sp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B75EC66-97FB-C843-AE36-FD1B9F667391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485" name="日付プレースホルダー 2">
            <a:extLst>
              <a:ext uri="{FF2B5EF4-FFF2-40B4-BE49-F238E27FC236}">
                <a16:creationId xmlns:a16="http://schemas.microsoft.com/office/drawing/2014/main" id="{549D3D1D-EB74-CC45-BAC6-DAB61F53DC9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資料２</a:t>
            </a:r>
            <a:r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-④ </a:t>
            </a:r>
            <a:r>
              <a:rPr kumimoji="0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改訂（案）</a:t>
            </a: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8678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>
            <a:extLst>
              <a:ext uri="{FF2B5EF4-FFF2-40B4-BE49-F238E27FC236}">
                <a16:creationId xmlns:a16="http://schemas.microsoft.com/office/drawing/2014/main" id="{E938C107-5ABD-484F-B55E-EFB20380BF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8B8D70-4A58-1046-8FE3-30E8EFB826E4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568D7916-3A7A-A04C-9134-2904B3A18E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2D5FA640-508C-A644-9AE0-AD5BE36876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34" charset="-128"/>
            </a:endParaRPr>
          </a:p>
        </p:txBody>
      </p:sp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B75EC66-97FB-C843-AE36-FD1B9F667391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485" name="日付プレースホルダー 2">
            <a:extLst>
              <a:ext uri="{FF2B5EF4-FFF2-40B4-BE49-F238E27FC236}">
                <a16:creationId xmlns:a16="http://schemas.microsoft.com/office/drawing/2014/main" id="{549D3D1D-EB74-CC45-BAC6-DAB61F53DC9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資料２</a:t>
            </a:r>
            <a:r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-④ </a:t>
            </a:r>
            <a:r>
              <a:rPr kumimoji="0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改訂（案）</a:t>
            </a: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5546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7E721-D584-42D8-853A-A7AB764F8F8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219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2FD39-C985-40E4-804F-0C0391D904C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965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95EB0-871B-4A0A-A2BC-D9F549E24CC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724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77E721-D584-42D8-853A-A7AB764F8F87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6966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A5F8CB-5979-4E23-8CD0-A3C0BFE93713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997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82A803-1A4A-420E-A226-5D1BC44804EF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35701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630D60-60FB-4FB6-94A4-D26F2551E6FD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6248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F77082-FA41-491B-88D1-A4E3C180E53F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9381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22EB5-61CE-482F-BB0F-18FDE4A0D81E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827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6594A4-3F27-4409-964B-039D57BEB936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4290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0738562-BB41-4174-91C7-D3A051794CD3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787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5F8CB-5979-4E23-8CD0-A3C0BFE9371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772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C54863-2D03-4E9C-AA2C-45A574F84DFF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905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72FD39-C985-40E4-804F-0C0391D904CA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0628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81614D-9232-46CD-9CA4-13C271C16FE4}" type="slidenum">
              <a:rPr lang="en-US" altLang="ja-JP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971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2A803-1A4A-420E-A226-5D1BC44804E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903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30D60-60FB-4FB6-94A4-D26F2551E6F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107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77082-FA41-491B-88D1-A4E3C180E53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938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22EB5-61CE-482F-BB0F-18FDE4A0D81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305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594A4-3F27-4409-964B-039D57BEB93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812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38562-BB41-4174-91C7-D3A051794CD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197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54863-2D03-4E9C-AA2C-45A574F84DF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002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81614D-9232-46CD-9CA4-13C271C16FE4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690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81614D-9232-46CD-9CA4-13C271C16FE4}" type="slidenum">
              <a:rPr lang="en-US" altLang="ja-JP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2242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81AB0F-96C8-8D48-0367-0FDEE9493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/>
              <a:t>COI</a:t>
            </a:r>
            <a:r>
              <a:rPr lang="ja-JP" altLang="en-US" b="1" dirty="0"/>
              <a:t>表示スライドに関しまして</a:t>
            </a:r>
            <a:endParaRPr kumimoji="1" lang="ja-JP" altLang="en-US" b="1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263B2F-E3FE-8902-E3B6-1A595575D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3633" y="2098945"/>
            <a:ext cx="8623883" cy="3249433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① 事前のご提出は不要です。会期当日に</a:t>
            </a:r>
            <a:r>
              <a:rPr kumimoji="1" lang="en-US" altLang="ja-JP" dirty="0"/>
              <a:t>PC</a:t>
            </a:r>
            <a:r>
              <a:rPr kumimoji="1" lang="ja-JP" altLang="en-US" dirty="0"/>
              <a:t>受付でスライドをご提出ください。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/>
              <a:t>② 下記</a:t>
            </a:r>
            <a:r>
              <a:rPr lang="ja-JP" altLang="en-US" dirty="0"/>
              <a:t>の例を参考に</a:t>
            </a:r>
            <a:r>
              <a:rPr lang="en-US" altLang="ja-JP" dirty="0"/>
              <a:t>COI</a:t>
            </a:r>
            <a:r>
              <a:rPr lang="ja-JP" altLang="en-US" dirty="0"/>
              <a:t>開示スライドを作成してください。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r>
              <a:rPr lang="en-US" altLang="ja-JP" dirty="0"/>
              <a:t>COI</a:t>
            </a:r>
            <a:r>
              <a:rPr lang="ja-JP" altLang="en-US" dirty="0"/>
              <a:t>開示有の場合：スライド</a:t>
            </a:r>
            <a:r>
              <a:rPr lang="en-US" altLang="ja-JP" dirty="0"/>
              <a:t>2</a:t>
            </a:r>
            <a:r>
              <a:rPr lang="ja-JP" altLang="en-US" dirty="0"/>
              <a:t>枚目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r>
              <a:rPr lang="en-US" altLang="ja-JP" dirty="0"/>
              <a:t>COI</a:t>
            </a:r>
            <a:r>
              <a:rPr lang="ja-JP" altLang="en-US" dirty="0"/>
              <a:t>開示無の場合：スライド</a:t>
            </a:r>
            <a:r>
              <a:rPr lang="en-US" altLang="ja-JP" dirty="0"/>
              <a:t>3</a:t>
            </a:r>
            <a:r>
              <a:rPr lang="ja-JP" altLang="en-US" dirty="0"/>
              <a:t>枚目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3505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>
            <a:extLst>
              <a:ext uri="{FF2B5EF4-FFF2-40B4-BE49-F238E27FC236}">
                <a16:creationId xmlns:a16="http://schemas.microsoft.com/office/drawing/2014/main" id="{E4C153EA-C3B8-FE4E-8C09-E522CD5B30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76439" y="3007476"/>
            <a:ext cx="8358187" cy="32099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発表演題に関連し</a:t>
            </a:r>
            <a:r>
              <a:rPr lang="en-US" altLang="ja-JP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lang="ja-JP" altLang="en-US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開示すべき</a:t>
            </a:r>
            <a:r>
              <a:rPr lang="en-US" altLang="ja-JP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COI</a:t>
            </a:r>
            <a:r>
              <a:rPr lang="ja-JP" altLang="en-US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関係にある企業などとして</a:t>
            </a:r>
            <a:r>
              <a:rPr lang="en-US" altLang="ja-JP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　</a:t>
            </a:r>
            <a:r>
              <a:rPr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⑥受託研究・共同研究費：　　　　　○○製薬</a:t>
            </a:r>
            <a:endParaRPr lang="en-US" altLang="ja-JP" sz="2000" dirty="0">
              <a:solidFill>
                <a:schemeClr val="bg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　　⑦奨学寄附金：　 　　　　　　　　　　○○製薬</a:t>
            </a:r>
            <a:endParaRPr lang="en-US" altLang="ja-JP" sz="2000" dirty="0">
              <a:solidFill>
                <a:schemeClr val="bg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　　⑧寄附講座所属：　　　　　　　　　　あり</a:t>
            </a:r>
            <a:r>
              <a:rPr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（○○製薬）</a:t>
            </a:r>
            <a:endParaRPr lang="en-US" altLang="ja-JP" sz="2000" dirty="0">
              <a:solidFill>
                <a:schemeClr val="bg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　　（ 注：①顧問</a:t>
            </a:r>
            <a:r>
              <a:rPr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②株保有・利益</a:t>
            </a:r>
            <a:r>
              <a:rPr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③特許使用料</a:t>
            </a:r>
            <a:r>
              <a:rPr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④講演料</a:t>
            </a:r>
            <a:r>
              <a:rPr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⑤原稿料</a:t>
            </a:r>
            <a:r>
              <a:rPr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⑥受託研究・共同研究費</a:t>
            </a:r>
            <a:r>
              <a:rPr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⑦奨学寄附金</a:t>
            </a:r>
            <a:r>
              <a:rPr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⑧寄附講座所属</a:t>
            </a:r>
            <a:r>
              <a:rPr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⑨贈答品などの報酬</a:t>
            </a:r>
            <a:r>
              <a:rPr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の中から</a:t>
            </a:r>
            <a:r>
              <a:rPr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lang="ja-JP" altLang="en-US" sz="2000" u="sng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開示すべき内容がある項目だけ</a:t>
            </a:r>
            <a:r>
              <a:rPr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記載すること）</a:t>
            </a:r>
            <a:endParaRPr lang="en-US" altLang="ja-JP" sz="2000" dirty="0">
              <a:solidFill>
                <a:schemeClr val="bg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　</a:t>
            </a:r>
            <a:endParaRPr lang="en-US" altLang="ja-JP" sz="2000" dirty="0">
              <a:solidFill>
                <a:schemeClr val="bg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本講演は</a:t>
            </a:r>
            <a:r>
              <a:rPr lang="en-US" altLang="ja-JP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○○</a:t>
            </a:r>
            <a:r>
              <a:rPr lang="ja-JP" altLang="en-US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製薬から支援を受けています</a:t>
            </a:r>
            <a:r>
              <a:rPr lang="en-US" altLang="ja-JP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000" dirty="0">
              <a:solidFill>
                <a:srgbClr val="FFFF1F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0C3DC6C9-0DF4-AE4E-8087-A0DD82C42C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3791" y="739776"/>
            <a:ext cx="10075178" cy="2194719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第</a:t>
            </a:r>
            <a:r>
              <a:rPr lang="en-US" altLang="ja-JP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〇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回</a:t>
            </a:r>
            <a:b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日本小児感染症学会総会・学術集会</a:t>
            </a:r>
            <a:b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COI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開示</a:t>
            </a:r>
            <a:b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lang="ja-JP" alt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　</a:t>
            </a:r>
            <a:br>
              <a:rPr lang="en-US" altLang="ja-JP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lang="ja-JP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座長名： 　</a:t>
            </a:r>
            <a:r>
              <a:rPr lang="en-US" altLang="ja-JP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〇〇〇〇</a:t>
            </a:r>
            <a:endParaRPr lang="en-US" altLang="ja-JP" sz="2000" b="1" i="1" dirty="0">
              <a:solidFill>
                <a:srgbClr val="FFFF1F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9460" name="正方形/長方形 4">
            <a:extLst>
              <a:ext uri="{FF2B5EF4-FFF2-40B4-BE49-F238E27FC236}">
                <a16:creationId xmlns:a16="http://schemas.microsoft.com/office/drawing/2014/main" id="{44A69215-8350-C24C-88D3-38D40C95F5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49" y="514672"/>
            <a:ext cx="11518083" cy="5828656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defTabSz="914400">
              <a:defRPr/>
            </a:pPr>
            <a:endParaRPr kumimoji="0"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374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>
            <a:extLst>
              <a:ext uri="{FF2B5EF4-FFF2-40B4-BE49-F238E27FC236}">
                <a16:creationId xmlns:a16="http://schemas.microsoft.com/office/drawing/2014/main" id="{E4C153EA-C3B8-FE4E-8C09-E522CD5B30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16906" y="3923506"/>
            <a:ext cx="8358187" cy="134699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　</a:t>
            </a:r>
            <a:endParaRPr lang="en-US" altLang="ja-JP" sz="2000" dirty="0">
              <a:solidFill>
                <a:schemeClr val="bg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発表演題に関連して</a:t>
            </a:r>
            <a:r>
              <a:rPr lang="en-US" altLang="ja-JP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lang="ja-JP" altLang="en-US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開示すべき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ja-JP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COI</a:t>
            </a:r>
            <a:r>
              <a:rPr lang="ja-JP" altLang="en-US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関係にある企業などはありません</a:t>
            </a:r>
            <a:r>
              <a:rPr lang="en-US" altLang="ja-JP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.</a:t>
            </a:r>
            <a:endParaRPr lang="en-US" altLang="ja-JP" sz="2000" dirty="0">
              <a:solidFill>
                <a:srgbClr val="FFFF1F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0C3DC6C9-0DF4-AE4E-8087-A0DD82C42C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57013" y="739776"/>
            <a:ext cx="10058399" cy="2194719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第</a:t>
            </a:r>
            <a:r>
              <a:rPr lang="en-US" altLang="ja-JP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〇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回</a:t>
            </a:r>
            <a:b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日本小児感染症学会総会・学術集会</a:t>
            </a:r>
            <a:b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COI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開示</a:t>
            </a:r>
            <a:b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lang="ja-JP" alt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　</a:t>
            </a:r>
            <a:br>
              <a:rPr lang="en-US" altLang="ja-JP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lang="ja-JP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座長名： 　</a:t>
            </a:r>
            <a:r>
              <a:rPr lang="en-US" altLang="ja-JP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〇〇〇〇</a:t>
            </a:r>
            <a:endParaRPr lang="en-US" altLang="ja-JP" sz="2000" b="1" i="1" dirty="0">
              <a:solidFill>
                <a:srgbClr val="FFFF1F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9460" name="正方形/長方形 4">
            <a:extLst>
              <a:ext uri="{FF2B5EF4-FFF2-40B4-BE49-F238E27FC236}">
                <a16:creationId xmlns:a16="http://schemas.microsoft.com/office/drawing/2014/main" id="{44A69215-8350-C24C-88D3-38D40C95F5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50" y="514672"/>
            <a:ext cx="11492916" cy="5828656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defTabSz="914400">
              <a:defRPr/>
            </a:pPr>
            <a:endParaRPr kumimoji="0"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639069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レトロスペクト">
  <a:themeElements>
    <a:clrScheme name="レトロスペクト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259</Words>
  <Application>Microsoft Office PowerPoint</Application>
  <PresentationFormat>ワイド画面</PresentationFormat>
  <Paragraphs>21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ＭＳ Ｐゴシック</vt:lpstr>
      <vt:lpstr>ＭＳ Ｐゴシック</vt:lpstr>
      <vt:lpstr>游ゴシック</vt:lpstr>
      <vt:lpstr>Calibri</vt:lpstr>
      <vt:lpstr>Calibri Light</vt:lpstr>
      <vt:lpstr>Times New Roman</vt:lpstr>
      <vt:lpstr>1_Default Design</vt:lpstr>
      <vt:lpstr>レトロスペクト</vt:lpstr>
      <vt:lpstr>COI表示スライドに関しまして</vt:lpstr>
      <vt:lpstr>第〇回 日本小児感染症学会総会・学術集会 COI開示 　 座長名： 　〇〇〇〇</vt:lpstr>
      <vt:lpstr>第〇回 日本小児感染症学会総会・学術集会 COI開示 　 座長名： 　〇〇〇〇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コンベンションフィールド 株式会社</cp:lastModifiedBy>
  <cp:revision>1</cp:revision>
  <dcterms:created xsi:type="dcterms:W3CDTF">2022-09-06T05:40:29Z</dcterms:created>
  <dcterms:modified xsi:type="dcterms:W3CDTF">2025-03-31T01:59:50Z</dcterms:modified>
</cp:coreProperties>
</file>